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32399288" cy="43200638"/>
  <p:notesSz cx="6858000" cy="9144000"/>
  <p:defaultTextStyle>
    <a:defPPr>
      <a:defRPr lang="es-ES"/>
    </a:defPPr>
    <a:lvl1pPr marL="0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1pPr>
    <a:lvl2pPr marL="2170856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2pPr>
    <a:lvl3pPr marL="4341711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3pPr>
    <a:lvl4pPr marL="6512567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4pPr>
    <a:lvl5pPr marL="8683423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5pPr>
    <a:lvl6pPr marL="10854278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6pPr>
    <a:lvl7pPr marL="13025134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7pPr>
    <a:lvl8pPr marL="15195990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8pPr>
    <a:lvl9pPr marL="17366844" algn="l" defTabSz="4341711" rtl="0" eaLnBrk="1" latinLnBrk="0" hangingPunct="1">
      <a:defRPr sz="85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6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46B"/>
    <a:srgbClr val="CDECFF"/>
    <a:srgbClr val="022F62"/>
    <a:srgbClr val="003E78"/>
    <a:srgbClr val="B3E2FF"/>
    <a:srgbClr val="006EB0"/>
    <a:srgbClr val="003B75"/>
    <a:srgbClr val="00717B"/>
    <a:srgbClr val="008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9EF58-43C2-21DD-68D8-86E107B1EE79}" v="226" dt="2024-04-22T12:04:51.398"/>
    <p1510:client id="{4BE99F31-4E7A-139A-6DF2-7606746F5A04}" v="172" dt="2024-04-22T11:30:52.541"/>
    <p1510:client id="{768E5E10-773F-0473-CBF4-80E8B9815FE8}" v="6" dt="2024-04-22T08:31:37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358" y="120"/>
      </p:cViewPr>
      <p:guideLst>
        <p:guide orient="horz" pos="1576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Garcia Ruano" userId="e11cdfa7-2fab-4855-bced-c72b62f33032" providerId="ADAL" clId="{707E9BB1-0117-46D9-9CF0-E9119DCD207F}"/>
    <pc:docChg chg="custSel modSld">
      <pc:chgData name="Carmen Garcia Ruano" userId="e11cdfa7-2fab-4855-bced-c72b62f33032" providerId="ADAL" clId="{707E9BB1-0117-46D9-9CF0-E9119DCD207F}" dt="2024-04-22T12:08:49.248" v="0" actId="478"/>
      <pc:docMkLst>
        <pc:docMk/>
      </pc:docMkLst>
      <pc:sldChg chg="delSp mod">
        <pc:chgData name="Carmen Garcia Ruano" userId="e11cdfa7-2fab-4855-bced-c72b62f33032" providerId="ADAL" clId="{707E9BB1-0117-46D9-9CF0-E9119DCD207F}" dt="2024-04-22T12:08:49.248" v="0" actId="478"/>
        <pc:sldMkLst>
          <pc:docMk/>
          <pc:sldMk cId="2712644749" sldId="261"/>
        </pc:sldMkLst>
        <pc:spChg chg="del">
          <ac:chgData name="Carmen Garcia Ruano" userId="e11cdfa7-2fab-4855-bced-c72b62f33032" providerId="ADAL" clId="{707E9BB1-0117-46D9-9CF0-E9119DCD207F}" dt="2024-04-22T12:08:49.248" v="0" actId="478"/>
          <ac:spMkLst>
            <pc:docMk/>
            <pc:sldMk cId="2712644749" sldId="261"/>
            <ac:spMk id="20" creationId="{89EB6F75-716A-789A-EFDE-F84B571D55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9947" y="13420201"/>
            <a:ext cx="27539395" cy="92601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59893" y="24480361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05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11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17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23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29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35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041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047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14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58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917733" y="10350159"/>
            <a:ext cx="23247612" cy="22061325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69264" y="10350159"/>
            <a:ext cx="69208479" cy="22061325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19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8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323" y="27760413"/>
            <a:ext cx="27539395" cy="8580127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323" y="18310278"/>
            <a:ext cx="27539395" cy="9450137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20059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401193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3pPr>
            <a:lvl4pPr marL="601789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802386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100298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203579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404175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604772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69265" y="60330897"/>
            <a:ext cx="46225234" cy="170632517"/>
          </a:xfrm>
        </p:spPr>
        <p:txBody>
          <a:bodyPr/>
          <a:lstStyle>
            <a:lvl1pPr>
              <a:defRPr sz="12300"/>
            </a:lvl1pPr>
            <a:lvl2pPr>
              <a:defRPr sz="105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934485" y="60330897"/>
            <a:ext cx="46230858" cy="170632517"/>
          </a:xfrm>
        </p:spPr>
        <p:txBody>
          <a:bodyPr/>
          <a:lstStyle>
            <a:lvl1pPr>
              <a:defRPr sz="12300"/>
            </a:lvl1pPr>
            <a:lvl2pPr>
              <a:defRPr sz="105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05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965" y="1730029"/>
            <a:ext cx="29159359" cy="720010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64" y="9670146"/>
            <a:ext cx="14315312" cy="4030056"/>
          </a:xfrm>
        </p:spPr>
        <p:txBody>
          <a:bodyPr anchor="b"/>
          <a:lstStyle>
            <a:lvl1pPr marL="0" indent="0">
              <a:buNone/>
              <a:defRPr sz="10500" b="1"/>
            </a:lvl1pPr>
            <a:lvl2pPr marL="2005965" indent="0">
              <a:buNone/>
              <a:defRPr sz="8800" b="1"/>
            </a:lvl2pPr>
            <a:lvl3pPr marL="4011930" indent="0">
              <a:buNone/>
              <a:defRPr sz="7900" b="1"/>
            </a:lvl3pPr>
            <a:lvl4pPr marL="6017895" indent="0">
              <a:buNone/>
              <a:defRPr sz="7000" b="1"/>
            </a:lvl4pPr>
            <a:lvl5pPr marL="8023860" indent="0">
              <a:buNone/>
              <a:defRPr sz="7000" b="1"/>
            </a:lvl5pPr>
            <a:lvl6pPr marL="10029825" indent="0">
              <a:buNone/>
              <a:defRPr sz="7000" b="1"/>
            </a:lvl6pPr>
            <a:lvl7pPr marL="12035790" indent="0">
              <a:buNone/>
              <a:defRPr sz="7000" b="1"/>
            </a:lvl7pPr>
            <a:lvl8pPr marL="14041755" indent="0">
              <a:buNone/>
              <a:defRPr sz="7000" b="1"/>
            </a:lvl8pPr>
            <a:lvl9pPr marL="16047720" indent="0">
              <a:buNone/>
              <a:defRPr sz="7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0500"/>
            </a:lvl1pPr>
            <a:lvl2pPr>
              <a:defRPr sz="8800"/>
            </a:lvl2pPr>
            <a:lvl3pPr>
              <a:defRPr sz="79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58391" y="9670146"/>
            <a:ext cx="14320936" cy="4030056"/>
          </a:xfrm>
        </p:spPr>
        <p:txBody>
          <a:bodyPr anchor="b"/>
          <a:lstStyle>
            <a:lvl1pPr marL="0" indent="0">
              <a:buNone/>
              <a:defRPr sz="10500" b="1"/>
            </a:lvl1pPr>
            <a:lvl2pPr marL="2005965" indent="0">
              <a:buNone/>
              <a:defRPr sz="8800" b="1"/>
            </a:lvl2pPr>
            <a:lvl3pPr marL="4011930" indent="0">
              <a:buNone/>
              <a:defRPr sz="7900" b="1"/>
            </a:lvl3pPr>
            <a:lvl4pPr marL="6017895" indent="0">
              <a:buNone/>
              <a:defRPr sz="7000" b="1"/>
            </a:lvl4pPr>
            <a:lvl5pPr marL="8023860" indent="0">
              <a:buNone/>
              <a:defRPr sz="7000" b="1"/>
            </a:lvl5pPr>
            <a:lvl6pPr marL="10029825" indent="0">
              <a:buNone/>
              <a:defRPr sz="7000" b="1"/>
            </a:lvl6pPr>
            <a:lvl7pPr marL="12035790" indent="0">
              <a:buNone/>
              <a:defRPr sz="7000" b="1"/>
            </a:lvl7pPr>
            <a:lvl8pPr marL="14041755" indent="0">
              <a:buNone/>
              <a:defRPr sz="7000" b="1"/>
            </a:lvl8pPr>
            <a:lvl9pPr marL="16047720" indent="0">
              <a:buNone/>
              <a:defRPr sz="7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58391" y="13700203"/>
            <a:ext cx="14320936" cy="24890371"/>
          </a:xfrm>
        </p:spPr>
        <p:txBody>
          <a:bodyPr/>
          <a:lstStyle>
            <a:lvl1pPr>
              <a:defRPr sz="10500"/>
            </a:lvl1pPr>
            <a:lvl2pPr>
              <a:defRPr sz="8800"/>
            </a:lvl2pPr>
            <a:lvl3pPr>
              <a:defRPr sz="79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87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44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1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966" y="1720026"/>
            <a:ext cx="10659143" cy="7320109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7225" y="1720029"/>
            <a:ext cx="18112101" cy="36870548"/>
          </a:xfrm>
        </p:spPr>
        <p:txBody>
          <a:bodyPr/>
          <a:lstStyle>
            <a:lvl1pPr>
              <a:defRPr sz="14000"/>
            </a:lvl1pPr>
            <a:lvl2pPr>
              <a:defRPr sz="12300"/>
            </a:lvl2pPr>
            <a:lvl3pPr>
              <a:defRPr sz="105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19966" y="9040139"/>
            <a:ext cx="10659143" cy="29550439"/>
          </a:xfrm>
        </p:spPr>
        <p:txBody>
          <a:bodyPr/>
          <a:lstStyle>
            <a:lvl1pPr marL="0" indent="0">
              <a:buNone/>
              <a:defRPr sz="6100"/>
            </a:lvl1pPr>
            <a:lvl2pPr marL="2005965" indent="0">
              <a:buNone/>
              <a:defRPr sz="5300"/>
            </a:lvl2pPr>
            <a:lvl3pPr marL="4011930" indent="0">
              <a:buNone/>
              <a:defRPr sz="4400"/>
            </a:lvl3pPr>
            <a:lvl4pPr marL="6017895" indent="0">
              <a:buNone/>
              <a:defRPr sz="3900"/>
            </a:lvl4pPr>
            <a:lvl5pPr marL="8023860" indent="0">
              <a:buNone/>
              <a:defRPr sz="3900"/>
            </a:lvl5pPr>
            <a:lvl6pPr marL="10029825" indent="0">
              <a:buNone/>
              <a:defRPr sz="3900"/>
            </a:lvl6pPr>
            <a:lvl7pPr marL="12035790" indent="0">
              <a:buNone/>
              <a:defRPr sz="3900"/>
            </a:lvl7pPr>
            <a:lvl8pPr marL="14041755" indent="0">
              <a:buNone/>
              <a:defRPr sz="3900"/>
            </a:lvl8pPr>
            <a:lvl9pPr marL="16047720" indent="0">
              <a:buNone/>
              <a:defRPr sz="3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27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0487" y="30240448"/>
            <a:ext cx="19439573" cy="3570056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0487" y="3860058"/>
            <a:ext cx="19439573" cy="25920383"/>
          </a:xfrm>
        </p:spPr>
        <p:txBody>
          <a:bodyPr/>
          <a:lstStyle>
            <a:lvl1pPr marL="0" indent="0">
              <a:buNone/>
              <a:defRPr sz="14000"/>
            </a:lvl1pPr>
            <a:lvl2pPr marL="2005965" indent="0">
              <a:buNone/>
              <a:defRPr sz="12300"/>
            </a:lvl2pPr>
            <a:lvl3pPr marL="4011930" indent="0">
              <a:buNone/>
              <a:defRPr sz="10500"/>
            </a:lvl3pPr>
            <a:lvl4pPr marL="6017895" indent="0">
              <a:buNone/>
              <a:defRPr sz="8800"/>
            </a:lvl4pPr>
            <a:lvl5pPr marL="8023860" indent="0">
              <a:buNone/>
              <a:defRPr sz="8800"/>
            </a:lvl5pPr>
            <a:lvl6pPr marL="10029825" indent="0">
              <a:buNone/>
              <a:defRPr sz="8800"/>
            </a:lvl6pPr>
            <a:lvl7pPr marL="12035790" indent="0">
              <a:buNone/>
              <a:defRPr sz="8800"/>
            </a:lvl7pPr>
            <a:lvl8pPr marL="14041755" indent="0">
              <a:buNone/>
              <a:defRPr sz="8800"/>
            </a:lvl8pPr>
            <a:lvl9pPr marL="16047720" indent="0">
              <a:buNone/>
              <a:defRPr sz="8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0487" y="33810503"/>
            <a:ext cx="19439573" cy="5070072"/>
          </a:xfrm>
        </p:spPr>
        <p:txBody>
          <a:bodyPr/>
          <a:lstStyle>
            <a:lvl1pPr marL="0" indent="0">
              <a:buNone/>
              <a:defRPr sz="6100"/>
            </a:lvl1pPr>
            <a:lvl2pPr marL="2005965" indent="0">
              <a:buNone/>
              <a:defRPr sz="5300"/>
            </a:lvl2pPr>
            <a:lvl3pPr marL="4011930" indent="0">
              <a:buNone/>
              <a:defRPr sz="4400"/>
            </a:lvl3pPr>
            <a:lvl4pPr marL="6017895" indent="0">
              <a:buNone/>
              <a:defRPr sz="3900"/>
            </a:lvl4pPr>
            <a:lvl5pPr marL="8023860" indent="0">
              <a:buNone/>
              <a:defRPr sz="3900"/>
            </a:lvl5pPr>
            <a:lvl6pPr marL="10029825" indent="0">
              <a:buNone/>
              <a:defRPr sz="3900"/>
            </a:lvl6pPr>
            <a:lvl7pPr marL="12035790" indent="0">
              <a:buNone/>
              <a:defRPr sz="3900"/>
            </a:lvl7pPr>
            <a:lvl8pPr marL="14041755" indent="0">
              <a:buNone/>
              <a:defRPr sz="3900"/>
            </a:lvl8pPr>
            <a:lvl9pPr marL="16047720" indent="0">
              <a:buNone/>
              <a:defRPr sz="3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0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19965" y="1730029"/>
            <a:ext cx="29159359" cy="7200106"/>
          </a:xfrm>
          <a:prstGeom prst="rect">
            <a:avLst/>
          </a:prstGeom>
        </p:spPr>
        <p:txBody>
          <a:bodyPr vert="horz" lIns="401193" tIns="200597" rIns="401193" bIns="20059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65" y="10080153"/>
            <a:ext cx="29159359" cy="28510424"/>
          </a:xfrm>
          <a:prstGeom prst="rect">
            <a:avLst/>
          </a:prstGeom>
        </p:spPr>
        <p:txBody>
          <a:bodyPr vert="horz" lIns="401193" tIns="200597" rIns="401193" bIns="20059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19964" y="40040594"/>
            <a:ext cx="7559834" cy="2300034"/>
          </a:xfrm>
          <a:prstGeom prst="rect">
            <a:avLst/>
          </a:prstGeom>
        </p:spPr>
        <p:txBody>
          <a:bodyPr vert="horz" lIns="401193" tIns="200597" rIns="401193" bIns="200597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33D4-89D3-4514-B70C-5C1F7051706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69757" y="40040594"/>
            <a:ext cx="10259775" cy="2300034"/>
          </a:xfrm>
          <a:prstGeom prst="rect">
            <a:avLst/>
          </a:prstGeom>
        </p:spPr>
        <p:txBody>
          <a:bodyPr vert="horz" lIns="401193" tIns="200597" rIns="401193" bIns="200597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19490" y="40040594"/>
            <a:ext cx="7559834" cy="2300034"/>
          </a:xfrm>
          <a:prstGeom prst="rect">
            <a:avLst/>
          </a:prstGeom>
        </p:spPr>
        <p:txBody>
          <a:bodyPr vert="horz" lIns="401193" tIns="200597" rIns="401193" bIns="200597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520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11930" rtl="0" eaLnBrk="1" latinLnBrk="0" hangingPunct="1">
        <a:spcBef>
          <a:spcPct val="0"/>
        </a:spcBef>
        <a:buNone/>
        <a:defRPr sz="19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4474" indent="-1504474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259693" indent="-1253728" algn="l" defTabSz="401193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300" kern="1200">
          <a:solidFill>
            <a:schemeClr val="tx1"/>
          </a:solidFill>
          <a:latin typeface="+mn-lt"/>
          <a:ea typeface="+mn-ea"/>
          <a:cs typeface="+mn-cs"/>
        </a:defRPr>
      </a:lvl2pPr>
      <a:lvl3pPr marL="501491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7020878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902684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032808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03877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044738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5070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401193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01789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2386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1002982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404175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604772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EA0C1CE3-475A-4234-DF81-B6752C5BDB9D}"/>
              </a:ext>
            </a:extLst>
          </p:cNvPr>
          <p:cNvSpPr/>
          <p:nvPr/>
        </p:nvSpPr>
        <p:spPr>
          <a:xfrm>
            <a:off x="282360" y="3749160"/>
            <a:ext cx="4684036" cy="2526914"/>
          </a:xfrm>
          <a:prstGeom prst="rect">
            <a:avLst/>
          </a:prstGeom>
          <a:solidFill>
            <a:srgbClr val="CDEC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3500" b="1" dirty="0" err="1">
                <a:solidFill>
                  <a:srgbClr val="02346B"/>
                </a:solidFill>
              </a:rPr>
              <a:t>Your</a:t>
            </a:r>
            <a:r>
              <a:rPr lang="es-ES" sz="3500" b="1" dirty="0">
                <a:solidFill>
                  <a:srgbClr val="02346B"/>
                </a:solidFill>
              </a:rPr>
              <a:t> </a:t>
            </a:r>
            <a:r>
              <a:rPr lang="es-ES" sz="3500" b="1" dirty="0" err="1">
                <a:solidFill>
                  <a:srgbClr val="02346B"/>
                </a:solidFill>
              </a:rPr>
              <a:t>photo</a:t>
            </a:r>
            <a:r>
              <a:rPr lang="es-ES" sz="3500" b="1" dirty="0">
                <a:solidFill>
                  <a:srgbClr val="02346B"/>
                </a:solidFill>
              </a:rPr>
              <a:t> and </a:t>
            </a:r>
            <a:endParaRPr lang="en-GB" sz="3500" b="1" dirty="0">
              <a:solidFill>
                <a:srgbClr val="02346B"/>
              </a:solidFill>
              <a:ea typeface="Calibri"/>
              <a:cs typeface="Calibri"/>
            </a:endParaRPr>
          </a:p>
          <a:p>
            <a:pPr algn="ctr"/>
            <a:r>
              <a:rPr lang="es-ES" sz="3500" b="1" dirty="0">
                <a:solidFill>
                  <a:srgbClr val="02346B"/>
                </a:solidFill>
                <a:ea typeface="Calibri"/>
                <a:cs typeface="Calibri"/>
              </a:rPr>
              <a:t>email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717D008-3495-BCBF-5E10-48FEF9A0EF5D}"/>
              </a:ext>
            </a:extLst>
          </p:cNvPr>
          <p:cNvSpPr/>
          <p:nvPr/>
        </p:nvSpPr>
        <p:spPr>
          <a:xfrm>
            <a:off x="27504900" y="3830616"/>
            <a:ext cx="4612028" cy="2508128"/>
          </a:xfrm>
          <a:prstGeom prst="rect">
            <a:avLst/>
          </a:prstGeom>
          <a:solidFill>
            <a:srgbClr val="CDEC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58DD59B-5635-4454-0907-CFB7261AD7C6}"/>
              </a:ext>
            </a:extLst>
          </p:cNvPr>
          <p:cNvSpPr/>
          <p:nvPr/>
        </p:nvSpPr>
        <p:spPr>
          <a:xfrm>
            <a:off x="4972733" y="155464"/>
            <a:ext cx="22581379" cy="3701647"/>
          </a:xfrm>
          <a:prstGeom prst="rect">
            <a:avLst/>
          </a:prstGeom>
          <a:solidFill>
            <a:srgbClr val="CDEC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0" b="1" dirty="0">
                <a:solidFill>
                  <a:srgbClr val="02346B"/>
                </a:solidFill>
                <a:latin typeface="Calibri Light"/>
                <a:cs typeface="Calibri Light"/>
              </a:rPr>
              <a:t>Title of your presentation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DF8C2D6-6E6E-EF1E-0838-2FDD900B2FFC}"/>
              </a:ext>
            </a:extLst>
          </p:cNvPr>
          <p:cNvSpPr/>
          <p:nvPr/>
        </p:nvSpPr>
        <p:spPr>
          <a:xfrm>
            <a:off x="27504900" y="141934"/>
            <a:ext cx="4788000" cy="3688681"/>
          </a:xfrm>
          <a:prstGeom prst="rect">
            <a:avLst/>
          </a:prstGeom>
          <a:solidFill>
            <a:srgbClr val="00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ABC88851-57AA-7DB7-9BBC-7F2EA991FA5C}"/>
              </a:ext>
            </a:extLst>
          </p:cNvPr>
          <p:cNvSpPr/>
          <p:nvPr/>
        </p:nvSpPr>
        <p:spPr>
          <a:xfrm>
            <a:off x="0" y="0"/>
            <a:ext cx="32399288" cy="43200638"/>
          </a:xfrm>
          <a:prstGeom prst="frame">
            <a:avLst>
              <a:gd name="adj1" fmla="val 962"/>
            </a:avLst>
          </a:prstGeom>
          <a:solidFill>
            <a:srgbClr val="003E78"/>
          </a:solidFill>
          <a:ln>
            <a:solidFill>
              <a:srgbClr val="003E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89ACD8D-3F65-1D01-0C7F-4EA6116D50E3}"/>
              </a:ext>
            </a:extLst>
          </p:cNvPr>
          <p:cNvSpPr/>
          <p:nvPr/>
        </p:nvSpPr>
        <p:spPr>
          <a:xfrm>
            <a:off x="282356" y="6279838"/>
            <a:ext cx="31834571" cy="333905"/>
          </a:xfrm>
          <a:prstGeom prst="rect">
            <a:avLst/>
          </a:prstGeom>
          <a:solidFill>
            <a:srgbClr val="003E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altLang="es-ES" sz="440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03DE2F7-463D-AC21-1A90-95700A97E689}"/>
              </a:ext>
            </a:extLst>
          </p:cNvPr>
          <p:cNvSpPr txBox="1"/>
          <p:nvPr/>
        </p:nvSpPr>
        <p:spPr>
          <a:xfrm>
            <a:off x="7826778" y="4086828"/>
            <a:ext cx="15446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err="1"/>
              <a:t>Authors</a:t>
            </a:r>
            <a:r>
              <a:rPr lang="es-ES" sz="4000" i="1"/>
              <a:t> and </a:t>
            </a:r>
            <a:r>
              <a:rPr lang="es-ES" sz="4000" i="1" err="1"/>
              <a:t>affiliations</a:t>
            </a:r>
            <a:endParaRPr lang="en-GB" sz="4000" i="1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5DE934C-A3D0-D8F5-CC7E-C83C9A9EC1F6}"/>
              </a:ext>
            </a:extLst>
          </p:cNvPr>
          <p:cNvSpPr txBox="1"/>
          <p:nvPr/>
        </p:nvSpPr>
        <p:spPr>
          <a:xfrm>
            <a:off x="27735840" y="4310839"/>
            <a:ext cx="4150148" cy="1384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s-ES" sz="2800" b="1">
                <a:solidFill>
                  <a:srgbClr val="003B75"/>
                </a:solidFill>
                <a:latin typeface="+mj-lt"/>
                <a:cs typeface="Arial" charset="0"/>
              </a:rPr>
              <a:t>I  JORNADA DE PERSONAL CIENTIFICO JOVEN CIBER</a:t>
            </a:r>
          </a:p>
          <a:p>
            <a:pPr algn="ctr">
              <a:defRPr/>
            </a:pPr>
            <a:r>
              <a:rPr lang="en-US" altLang="es-ES" sz="2800">
                <a:solidFill>
                  <a:srgbClr val="003B75"/>
                </a:solidFill>
                <a:latin typeface="+mj-lt"/>
                <a:cs typeface="Arial" charset="0"/>
              </a:rPr>
              <a:t>Vigo, 8 – 10 de mayo, 2024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09BF222-BE23-B297-1E37-493C7A9168F3}"/>
              </a:ext>
            </a:extLst>
          </p:cNvPr>
          <p:cNvSpPr/>
          <p:nvPr/>
        </p:nvSpPr>
        <p:spPr>
          <a:xfrm>
            <a:off x="178396" y="141935"/>
            <a:ext cx="4788000" cy="3669894"/>
          </a:xfrm>
          <a:prstGeom prst="rect">
            <a:avLst/>
          </a:prstGeom>
          <a:solidFill>
            <a:srgbClr val="00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C8973DB3-9671-D3F5-6D21-C1A4C4CE4A1C}"/>
              </a:ext>
            </a:extLst>
          </p:cNvPr>
          <p:cNvGrpSpPr/>
          <p:nvPr/>
        </p:nvGrpSpPr>
        <p:grpSpPr>
          <a:xfrm>
            <a:off x="430133" y="509592"/>
            <a:ext cx="5244536" cy="2900359"/>
            <a:chOff x="19708353" y="10289655"/>
            <a:chExt cx="4578137" cy="2531823"/>
          </a:xfrm>
        </p:grpSpPr>
        <p:pic>
          <p:nvPicPr>
            <p:cNvPr id="26" name="Imatge" descr="Imatge">
              <a:extLst>
                <a:ext uri="{FF2B5EF4-FFF2-40B4-BE49-F238E27FC236}">
                  <a16:creationId xmlns:a16="http://schemas.microsoft.com/office/drawing/2014/main" id="{1821B0E5-58EF-EBBC-FF0A-3C5CECB847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5597" t="-1" b="-24773"/>
            <a:stretch/>
          </p:blipFill>
          <p:spPr>
            <a:xfrm>
              <a:off x="20072672" y="11313364"/>
              <a:ext cx="2646286" cy="150811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7" name="Imagen 26" descr="Texto&#10;&#10;Descripción generada automáticamente">
              <a:extLst>
                <a:ext uri="{FF2B5EF4-FFF2-40B4-BE49-F238E27FC236}">
                  <a16:creationId xmlns:a16="http://schemas.microsoft.com/office/drawing/2014/main" id="{F6FD1A8A-26FA-6C82-7D5A-A65F995832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72"/>
            <a:stretch/>
          </p:blipFill>
          <p:spPr>
            <a:xfrm>
              <a:off x="19708353" y="10289655"/>
              <a:ext cx="4578137" cy="1335867"/>
            </a:xfrm>
            <a:prstGeom prst="rect">
              <a:avLst/>
            </a:prstGeom>
          </p:spPr>
        </p:pic>
      </p:grp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E74AC71D-E1D9-3D00-BB78-5E1E2C81CF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4" r="26961" b="27125"/>
          <a:stretch/>
        </p:blipFill>
        <p:spPr>
          <a:xfrm>
            <a:off x="28802220" y="1117513"/>
            <a:ext cx="2376264" cy="2472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68DD96-FA0A-6103-520F-916CA163942B}"/>
              </a:ext>
            </a:extLst>
          </p:cNvPr>
          <p:cNvSpPr txBox="1"/>
          <p:nvPr/>
        </p:nvSpPr>
        <p:spPr>
          <a:xfrm>
            <a:off x="28460104" y="492271"/>
            <a:ext cx="338942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dirty="0" err="1">
                <a:solidFill>
                  <a:srgbClr val="FFFFFF"/>
                </a:solidFill>
                <a:cs typeface="Calibri"/>
              </a:rPr>
              <a:t>Incluir</a:t>
            </a:r>
            <a:r>
              <a:rPr lang="en-US" sz="5400" dirty="0">
                <a:solidFill>
                  <a:srgbClr val="FFFFFF"/>
                </a:solidFill>
                <a:cs typeface="Calibri"/>
              </a:rPr>
              <a:t> logo de </a:t>
            </a:r>
            <a:r>
              <a:rPr lang="en-US" sz="5400" dirty="0" err="1">
                <a:solidFill>
                  <a:srgbClr val="FFFFFF"/>
                </a:solidFill>
                <a:cs typeface="Calibri"/>
              </a:rPr>
              <a:t>tu</a:t>
            </a:r>
            <a:r>
              <a:rPr lang="en-US" sz="5400" dirty="0">
                <a:solidFill>
                  <a:srgbClr val="FFFFFF"/>
                </a:solidFill>
                <a:cs typeface="Calibri"/>
              </a:rPr>
              <a:t> </a:t>
            </a:r>
            <a:r>
              <a:rPr lang="en-US" sz="5400" dirty="0" err="1">
                <a:solidFill>
                  <a:srgbClr val="FFFFFF"/>
                </a:solidFill>
                <a:cs typeface="Calibri"/>
              </a:rPr>
              <a:t>área</a:t>
            </a:r>
            <a:endParaRPr lang="en-US" sz="5400" dirty="0" err="1">
              <a:solidFill>
                <a:srgbClr val="FFFFFF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869AE4-E532-A8D9-4170-55B02BBCC9EF}"/>
              </a:ext>
            </a:extLst>
          </p:cNvPr>
          <p:cNvSpPr txBox="1"/>
          <p:nvPr/>
        </p:nvSpPr>
        <p:spPr>
          <a:xfrm>
            <a:off x="7586143" y="38995541"/>
            <a:ext cx="1737523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200" dirty="0">
                <a:solidFill>
                  <a:srgbClr val="0D0D0D"/>
                </a:solidFill>
                <a:ea typeface="+mn-lt"/>
                <a:cs typeface="+mn-lt"/>
              </a:rPr>
              <a:t>If it is necessary, you can put other institutional logos in your acknowledgments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12644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CD7D2D558338046B06C8E69DC92932B" ma:contentTypeVersion="14" ma:contentTypeDescription="Crear nuevo documento." ma:contentTypeScope="" ma:versionID="d678ac62750169a4a5f368bb1a99001e">
  <xsd:schema xmlns:xsd="http://www.w3.org/2001/XMLSchema" xmlns:xs="http://www.w3.org/2001/XMLSchema" xmlns:p="http://schemas.microsoft.com/office/2006/metadata/properties" xmlns:ns3="1e4fe117-5bf5-4807-a2fb-65566e322204" xmlns:ns4="a071d215-98e1-478d-a65a-e60c28e6840f" targetNamespace="http://schemas.microsoft.com/office/2006/metadata/properties" ma:root="true" ma:fieldsID="be293ad0db2d251e743c01c4f0e03608" ns3:_="" ns4:_="">
    <xsd:import namespace="1e4fe117-5bf5-4807-a2fb-65566e322204"/>
    <xsd:import namespace="a071d215-98e1-478d-a65a-e60c28e684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e117-5bf5-4807-a2fb-65566e322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71d215-98e1-478d-a65a-e60c28e68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09E2C6-8453-4B4B-A9A9-3FE7001BB40A}">
  <ds:schemaRefs>
    <ds:schemaRef ds:uri="1e4fe117-5bf5-4807-a2fb-65566e322204"/>
    <ds:schemaRef ds:uri="a071d215-98e1-478d-a65a-e60c28e684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908AF2F-D357-429E-A505-3F0F8F6E0D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4BDBDE-BBF7-4853-A44A-1DCA46E4BCE7}">
  <ds:schemaRefs>
    <ds:schemaRef ds:uri="1e4fe117-5bf5-4807-a2fb-65566e322204"/>
    <ds:schemaRef ds:uri="a071d215-98e1-478d-a65a-e60c28e684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Carmen Garcia Ruano</cp:lastModifiedBy>
  <cp:revision>105</cp:revision>
  <dcterms:created xsi:type="dcterms:W3CDTF">2018-04-30T10:26:13Z</dcterms:created>
  <dcterms:modified xsi:type="dcterms:W3CDTF">2024-04-22T12:08:51Z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0x0101008CD7D2D558338046B06C8E69DC92932B</vt:lpwstr>
  </property>
</Properties>
</file>