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1" r:id="rId2"/>
    <p:sldId id="257" r:id="rId3"/>
    <p:sldId id="262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1FE579-2710-4781-93EF-4F631863CC60}" v="13" dt="2024-04-17T13:11:15.225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04" autoAdjust="0"/>
    <p:restoredTop sz="94660"/>
  </p:normalViewPr>
  <p:slideViewPr>
    <p:cSldViewPr snapToGrid="0">
      <p:cViewPr varScale="1">
        <p:scale>
          <a:sx n="39" d="100"/>
          <a:sy n="39" d="100"/>
        </p:scale>
        <p:origin x="16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i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 i="1">
                <a:solidFill>
                  <a:srgbClr val="FFFFFF"/>
                </a:solidFill>
              </a:defRPr>
            </a:lvl1pPr>
          </a:lstStyle>
          <a:p>
            <a:r>
              <a:t>Autor i data</a:t>
            </a:r>
          </a:p>
        </p:txBody>
      </p:sp>
      <p:sp>
        <p:nvSpPr>
          <p:cNvPr id="12" name="Títol de la presentació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000" spc="-220">
                <a:solidFill>
                  <a:srgbClr val="FFFFFF"/>
                </a:solidFill>
              </a:defRPr>
            </a:lvl1pPr>
          </a:lstStyle>
          <a:p>
            <a:r>
              <a:t>Títol de la presentació</a:t>
            </a:r>
          </a:p>
        </p:txBody>
      </p:sp>
      <p:sp>
        <p:nvSpPr>
          <p:cNvPr id="13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5pPr>
          </a:lstStyle>
          <a:p>
            <a:r>
              <a:t>Subtítol de la presentació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ribució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Atribució</a:t>
            </a:r>
          </a:p>
        </p:txBody>
      </p:sp>
      <p:sp>
        <p:nvSpPr>
          <p:cNvPr id="116" name="Nivell del cos u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“Cita destacable”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l d’amanida amb arròs fregit, ous bullits i bastonets xineso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Bol amb minihamburgueses de salmó, amanida i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Bol de pasta pappardelle amb mantega de julivert, avellanes torrades i formatge parmesà ratllat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l d’amanida amb arròs fregit, ous bullits i bastonets xineso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i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lvocats i llimes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ítol de la presentació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000" spc="-220">
                <a:solidFill>
                  <a:srgbClr val="FFFFFF"/>
                </a:solidFill>
              </a:defRPr>
            </a:lvl1pPr>
          </a:lstStyle>
          <a:p>
            <a:r>
              <a:t>Títol de la presentació</a:t>
            </a:r>
          </a:p>
        </p:txBody>
      </p:sp>
      <p:sp>
        <p:nvSpPr>
          <p:cNvPr id="23" name="Autor i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 i="1">
                <a:solidFill>
                  <a:srgbClr val="FFFFFF"/>
                </a:solidFill>
              </a:defRPr>
            </a:lvl1pPr>
          </a:lstStyle>
          <a:p>
            <a:r>
              <a:t>Autor i data</a:t>
            </a:r>
          </a:p>
        </p:txBody>
      </p:sp>
      <p:sp>
        <p:nvSpPr>
          <p:cNvPr id="24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5pPr>
          </a:lstStyle>
          <a:p>
            <a:r>
              <a:t>Subtítol de la presentació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i foto alternati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mb minihamburgueses de salmó, amanida i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ítol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Títol de la diapositiva</a:t>
            </a:r>
          </a:p>
        </p:txBody>
      </p:sp>
      <p:sp>
        <p:nvSpPr>
          <p:cNvPr id="34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5pPr>
          </a:lstStyle>
          <a:p>
            <a:r>
              <a:t>Peu de foto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úmero de la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i vinye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ítol de la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Títol de la diapositiva</a:t>
            </a:r>
          </a:p>
        </p:txBody>
      </p:sp>
      <p:sp>
        <p:nvSpPr>
          <p:cNvPr id="43" name="Peu de fot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</a:lstStyle>
          <a:p>
            <a:r>
              <a:t>Peu de foto de la diapositiva</a:t>
            </a:r>
          </a:p>
        </p:txBody>
      </p:sp>
      <p:sp>
        <p:nvSpPr>
          <p:cNvPr id="44" name="Nivell del cos u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en vinyetes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, vinyetes i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eu de fot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</a:lstStyle>
          <a:p>
            <a:r>
              <a:t>Peu de foto de la diapositiva</a:t>
            </a:r>
          </a:p>
        </p:txBody>
      </p:sp>
      <p:sp>
        <p:nvSpPr>
          <p:cNvPr id="61" name="Nivell del cos u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en vinyetes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Bol de pasta pappardelle amb mantega de julivert, avellanes torrades i formatge parmesà ratllat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ítol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Títol de la diapositiva</a:t>
            </a:r>
          </a:p>
        </p:txBody>
      </p:sp>
      <p:sp>
        <p:nvSpPr>
          <p:cNvPr id="64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ítol de secció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Títol de secció</a:t>
            </a:r>
          </a:p>
        </p:txBody>
      </p:sp>
      <p:sp>
        <p:nvSpPr>
          <p:cNvPr id="72" name="Número de la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ítol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Títol de la diapositiva</a:t>
            </a:r>
          </a:p>
        </p:txBody>
      </p:sp>
      <p:sp>
        <p:nvSpPr>
          <p:cNvPr id="80" name="Peu de fot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</a:lstStyle>
          <a:p>
            <a:r>
              <a:t>Peu de foto de la diapositiva</a:t>
            </a:r>
          </a:p>
        </p:txBody>
      </p:sp>
      <p:sp>
        <p:nvSpPr>
          <p:cNvPr id="81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ítol de l’agend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Títol de l’agenda</a:t>
            </a:r>
          </a:p>
        </p:txBody>
      </p:sp>
      <p:sp>
        <p:nvSpPr>
          <p:cNvPr id="89" name="Peu de foto de l’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</a:lstStyle>
          <a:p>
            <a:r>
              <a:t>Peu de foto de l’agenda</a:t>
            </a:r>
          </a:p>
        </p:txBody>
      </p:sp>
      <p:sp>
        <p:nvSpPr>
          <p:cNvPr id="90" name="Nivell del cos u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Temes de l’agenda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cl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Nivell del cos u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Declaració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Títol de la diapositiva</a:t>
            </a:r>
          </a:p>
        </p:txBody>
      </p:sp>
      <p:sp>
        <p:nvSpPr>
          <p:cNvPr id="3" name="Nivell del cos u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en vinyetes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úmero de la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60" r:id="rId10"/>
    <p:sldLayoutId id="2147483661" r:id="rId11"/>
    <p:sldLayoutId id="2147483662" r:id="rId12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5588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11684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17780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23876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29972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36068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42164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48260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54356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iberisciii-my.sharepoint.com/:f:/g/personal/ines_ortega_ciberisciii_es/Ejw5YAstbShGn_8jT-h8ktMB3HAMCctJdOlU6Ce436zB3A?e=sYvSX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5">
              <a:srgbClr val="003B75"/>
            </a:gs>
            <a:gs pos="100000">
              <a:schemeClr val="accent1">
                <a:lumOff val="-13575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Autor y fecha"/>
          <p:cNvSpPr txBox="1">
            <a:spLocks noGrp="1"/>
          </p:cNvSpPr>
          <p:nvPr>
            <p:ph type="body" idx="21"/>
          </p:nvPr>
        </p:nvSpPr>
        <p:spPr>
          <a:xfrm>
            <a:off x="2049326" y="8513375"/>
            <a:ext cx="14218428" cy="67701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lang="es-ES" dirty="0" err="1"/>
              <a:t>Authors</a:t>
            </a:r>
            <a:r>
              <a:rPr lang="es-ES" dirty="0"/>
              <a:t> and </a:t>
            </a:r>
            <a:r>
              <a:rPr lang="es-ES" dirty="0" err="1"/>
              <a:t>affiliations</a:t>
            </a:r>
            <a:endParaRPr dirty="0"/>
          </a:p>
        </p:txBody>
      </p:sp>
      <p:sp>
        <p:nvSpPr>
          <p:cNvPr id="178" name="Título de la presentación"/>
          <p:cNvSpPr txBox="1">
            <a:spLocks noGrp="1"/>
          </p:cNvSpPr>
          <p:nvPr>
            <p:ph type="ctrTitle"/>
          </p:nvPr>
        </p:nvSpPr>
        <p:spPr>
          <a:xfrm>
            <a:off x="2027919" y="2953066"/>
            <a:ext cx="19562374" cy="2782851"/>
          </a:xfrm>
          <a:prstGeom prst="rect">
            <a:avLst/>
          </a:prstGeom>
        </p:spPr>
        <p:txBody>
          <a:bodyPr/>
          <a:lstStyle/>
          <a:p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dirty="0"/>
          </a:p>
        </p:txBody>
      </p:sp>
      <p:sp>
        <p:nvSpPr>
          <p:cNvPr id="179" name="Subtítulo de la presentación"/>
          <p:cNvSpPr txBox="1">
            <a:spLocks noGrp="1"/>
          </p:cNvSpPr>
          <p:nvPr>
            <p:ph type="subTitle" sz="quarter" idx="1"/>
          </p:nvPr>
        </p:nvSpPr>
        <p:spPr>
          <a:xfrm>
            <a:off x="2049326" y="6192362"/>
            <a:ext cx="19572682" cy="1688348"/>
          </a:xfrm>
          <a:prstGeom prst="rect">
            <a:avLst/>
          </a:prstGeom>
        </p:spPr>
        <p:txBody>
          <a:bodyPr/>
          <a:lstStyle/>
          <a:p>
            <a:r>
              <a:rPr lang="es-ES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Subtitle</a:t>
            </a:r>
            <a:endParaRPr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308243EB-FFB2-9F70-8245-58ABC8156E3E}"/>
              </a:ext>
            </a:extLst>
          </p:cNvPr>
          <p:cNvGrpSpPr/>
          <p:nvPr/>
        </p:nvGrpSpPr>
        <p:grpSpPr>
          <a:xfrm>
            <a:off x="15678150" y="795003"/>
            <a:ext cx="7470270" cy="1697429"/>
            <a:chOff x="16081851" y="11313364"/>
            <a:chExt cx="6637108" cy="1508114"/>
          </a:xfrm>
        </p:grpSpPr>
        <p:pic>
          <p:nvPicPr>
            <p:cNvPr id="9" name="Imatge" descr="Imatge">
              <a:extLst>
                <a:ext uri="{FF2B5EF4-FFF2-40B4-BE49-F238E27FC236}">
                  <a16:creationId xmlns:a16="http://schemas.microsoft.com/office/drawing/2014/main" id="{17909900-2065-75D6-5F30-6CF6098AF34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51001" t="-1" b="-24773"/>
            <a:stretch/>
          </p:blipFill>
          <p:spPr>
            <a:xfrm>
              <a:off x="19798748" y="11313364"/>
              <a:ext cx="2920211" cy="150811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0" name="Imagen 9" descr="Texto&#10;&#10;Descripción generada automáticamente">
              <a:extLst>
                <a:ext uri="{FF2B5EF4-FFF2-40B4-BE49-F238E27FC236}">
                  <a16:creationId xmlns:a16="http://schemas.microsoft.com/office/drawing/2014/main" id="{81F46AA3-04A6-6604-9A11-FB5D79FC17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72"/>
            <a:stretch/>
          </p:blipFill>
          <p:spPr>
            <a:xfrm>
              <a:off x="16081851" y="11464344"/>
              <a:ext cx="4578137" cy="1335867"/>
            </a:xfrm>
            <a:prstGeom prst="rect">
              <a:avLst/>
            </a:prstGeom>
          </p:spPr>
        </p:pic>
      </p:grpSp>
      <p:sp>
        <p:nvSpPr>
          <p:cNvPr id="5" name="14 Rectángulo">
            <a:extLst>
              <a:ext uri="{FF2B5EF4-FFF2-40B4-BE49-F238E27FC236}">
                <a16:creationId xmlns:a16="http://schemas.microsoft.com/office/drawing/2014/main" id="{51382E53-CC1F-1AE8-F568-E701197A59C2}"/>
              </a:ext>
            </a:extLst>
          </p:cNvPr>
          <p:cNvSpPr/>
          <p:nvPr/>
        </p:nvSpPr>
        <p:spPr>
          <a:xfrm>
            <a:off x="0" y="11987570"/>
            <a:ext cx="24412838" cy="1776969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>
              <a:defRPr/>
            </a:pPr>
            <a:endParaRPr lang="en-US" altLang="es-ES" sz="3200" b="1" dirty="0">
              <a:solidFill>
                <a:srgbClr val="003B75"/>
              </a:solidFill>
              <a:latin typeface="+mj-lt"/>
              <a:cs typeface="Arial" charset="0"/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D24254A7-28B3-2C41-D024-7D81FD9C6725}"/>
              </a:ext>
            </a:extLst>
          </p:cNvPr>
          <p:cNvCxnSpPr>
            <a:cxnSpLocks/>
          </p:cNvCxnSpPr>
          <p:nvPr/>
        </p:nvCxnSpPr>
        <p:spPr>
          <a:xfrm>
            <a:off x="14260462" y="13252900"/>
            <a:ext cx="0" cy="428263"/>
          </a:xfrm>
          <a:prstGeom prst="line">
            <a:avLst/>
          </a:prstGeom>
          <a:noFill/>
          <a:ln w="2540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31E50D5-35E0-A164-5CF1-199FBB61B1E8}"/>
              </a:ext>
            </a:extLst>
          </p:cNvPr>
          <p:cNvSpPr txBox="1"/>
          <p:nvPr/>
        </p:nvSpPr>
        <p:spPr>
          <a:xfrm>
            <a:off x="19228876" y="12185716"/>
            <a:ext cx="4743449" cy="13336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Other institutional logos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6B4176DE-6BEA-701F-ACF1-AC7F5B5D8AF9}"/>
              </a:ext>
            </a:extLst>
          </p:cNvPr>
          <p:cNvCxnSpPr>
            <a:cxnSpLocks/>
          </p:cNvCxnSpPr>
          <p:nvPr/>
        </p:nvCxnSpPr>
        <p:spPr>
          <a:xfrm flipV="1">
            <a:off x="1581150" y="3810000"/>
            <a:ext cx="0" cy="8177570"/>
          </a:xfrm>
          <a:prstGeom prst="line">
            <a:avLst/>
          </a:prstGeom>
          <a:noFill/>
          <a:ln w="7620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61B148D-CD91-0FED-6976-2A7C3A857B45}"/>
              </a:ext>
            </a:extLst>
          </p:cNvPr>
          <p:cNvSpPr txBox="1"/>
          <p:nvPr/>
        </p:nvSpPr>
        <p:spPr>
          <a:xfrm>
            <a:off x="1767984" y="12222597"/>
            <a:ext cx="12211050" cy="1077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defRPr/>
            </a:pPr>
            <a:r>
              <a:rPr lang="en-US" altLang="es-ES" sz="3200" b="1" dirty="0">
                <a:solidFill>
                  <a:srgbClr val="003B75"/>
                </a:solidFill>
                <a:latin typeface="+mj-lt"/>
                <a:cs typeface="Arial" charset="0"/>
              </a:rPr>
              <a:t>I  JORNADA DE PERSONAL CIENTIFICO JOVEN CIBER</a:t>
            </a:r>
          </a:p>
          <a:p>
            <a:pPr algn="l">
              <a:defRPr/>
            </a:pPr>
            <a:r>
              <a:rPr lang="en-US" altLang="es-ES" sz="3200" dirty="0">
                <a:solidFill>
                  <a:srgbClr val="003B75"/>
                </a:solidFill>
                <a:latin typeface="+mj-lt"/>
                <a:cs typeface="Arial" charset="0"/>
              </a:rPr>
              <a:t>Vigo, 8 – 10 de Mayo, 2024</a:t>
            </a: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09EAE36A-5E93-83FC-AC25-666A0CF8128A}"/>
              </a:ext>
            </a:extLst>
          </p:cNvPr>
          <p:cNvCxnSpPr>
            <a:cxnSpLocks/>
          </p:cNvCxnSpPr>
          <p:nvPr/>
        </p:nvCxnSpPr>
        <p:spPr>
          <a:xfrm flipV="1">
            <a:off x="1581150" y="11987570"/>
            <a:ext cx="0" cy="1312245"/>
          </a:xfrm>
          <a:prstGeom prst="line">
            <a:avLst/>
          </a:prstGeom>
          <a:noFill/>
          <a:ln w="76200" cap="flat">
            <a:solidFill>
              <a:srgbClr val="003B75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2796E889-DCC6-E75A-F1E3-275B23BBD05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0846" y="-628925"/>
            <a:ext cx="6428082" cy="4545284"/>
          </a:xfrm>
          <a:prstGeom prst="rect">
            <a:avLst/>
          </a:prstGeom>
        </p:spPr>
      </p:pic>
      <p:sp>
        <p:nvSpPr>
          <p:cNvPr id="3" name="Título de la presentación">
            <a:extLst>
              <a:ext uri="{FF2B5EF4-FFF2-40B4-BE49-F238E27FC236}">
                <a16:creationId xmlns:a16="http://schemas.microsoft.com/office/drawing/2014/main" id="{3245EFD2-EC51-2A8E-FDEC-71803A310F7B}"/>
              </a:ext>
            </a:extLst>
          </p:cNvPr>
          <p:cNvSpPr txBox="1">
            <a:spLocks/>
          </p:cNvSpPr>
          <p:nvPr/>
        </p:nvSpPr>
        <p:spPr>
          <a:xfrm>
            <a:off x="4333414" y="690230"/>
            <a:ext cx="3007644" cy="1630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55000" lnSpcReduction="20000"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0" b="1" i="0" u="none" strike="noStrike" cap="none" spc="-220" baseline="0"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3B75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3B75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3B75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3B75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3B75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3B75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3B75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3B75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hangingPunct="1"/>
            <a:r>
              <a:rPr lang="es-ES" sz="9600" dirty="0">
                <a:solidFill>
                  <a:schemeClr val="bg1"/>
                </a:solidFill>
              </a:rPr>
              <a:t>Incluir logo del área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Un conjunto de letras negras en un fondo blanco&#10;&#10;Descripción generada automáticamente con confianza media">
            <a:extLst>
              <a:ext uri="{FF2B5EF4-FFF2-40B4-BE49-F238E27FC236}">
                <a16:creationId xmlns:a16="http://schemas.microsoft.com/office/drawing/2014/main" id="{3272CE8F-AB19-E49D-B6C8-61662B7FB33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9" t="35657" r="9262" b="36979"/>
          <a:stretch/>
        </p:blipFill>
        <p:spPr>
          <a:xfrm>
            <a:off x="17673430" y="183874"/>
            <a:ext cx="6349678" cy="151737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4FE40FD-5448-2440-0E5A-97D03FEDA2EF}"/>
              </a:ext>
            </a:extLst>
          </p:cNvPr>
          <p:cNvSpPr txBox="1"/>
          <p:nvPr/>
        </p:nvSpPr>
        <p:spPr>
          <a:xfrm>
            <a:off x="3018845" y="4233974"/>
            <a:ext cx="19321670" cy="3057247"/>
          </a:xfrm>
          <a:prstGeom prst="rect">
            <a:avLst/>
          </a:prstGeom>
          <a:solidFill>
            <a:schemeClr val="accent4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>
                <a:solidFill>
                  <a:srgbClr val="FF0000"/>
                </a:solidFill>
              </a:rPr>
              <a:t>LOGOTIPOS ÁREAS CIBER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b="1" dirty="0">
              <a:solidFill>
                <a:srgbClr val="FF0000"/>
              </a:solidFill>
            </a:endParaRP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b="1" dirty="0">
              <a:solidFill>
                <a:srgbClr val="FF0000"/>
              </a:solidFill>
            </a:endParaRP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b="1" dirty="0">
              <a:solidFill>
                <a:srgbClr val="FF0000"/>
              </a:solidFill>
            </a:endParaRPr>
          </a:p>
          <a:p>
            <a:r>
              <a:rPr kumimoji="0" lang="es-ES_tradnl" altLang="es-ES_trad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LOGOS_JORNADAS_VIGO</a:t>
            </a:r>
            <a:endParaRPr kumimoji="0" lang="es-ES_tradnl" altLang="es-ES_tradn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24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b="1" dirty="0">
              <a:solidFill>
                <a:srgbClr val="FF0000"/>
              </a:solidFill>
            </a:endParaRP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_tradnl" sz="24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Un conjunto de letras negras en un fondo blanco&#10;&#10;Descripción generada automáticamente con confianza media">
            <a:extLst>
              <a:ext uri="{FF2B5EF4-FFF2-40B4-BE49-F238E27FC236}">
                <a16:creationId xmlns:a16="http://schemas.microsoft.com/office/drawing/2014/main" id="{3272CE8F-AB19-E49D-B6C8-61662B7FB33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9" t="35657" r="9262" b="36979"/>
          <a:stretch/>
        </p:blipFill>
        <p:spPr>
          <a:xfrm>
            <a:off x="17673430" y="183874"/>
            <a:ext cx="6349678" cy="1517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28321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39</Words>
  <Application>Microsoft Office PowerPoint</Application>
  <PresentationFormat>Personalizado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 Neue</vt:lpstr>
      <vt:lpstr>Helvetica Neue Medium</vt:lpstr>
      <vt:lpstr>21_BasicWhite</vt:lpstr>
      <vt:lpstr>Title of your presentation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dc:creator>Begoña Navarro</dc:creator>
  <cp:lastModifiedBy>Ortega, Inés [Ciberisciii]</cp:lastModifiedBy>
  <cp:revision>8</cp:revision>
  <dcterms:modified xsi:type="dcterms:W3CDTF">2024-04-18T07:38:17Z</dcterms:modified>
</cp:coreProperties>
</file>